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99" r:id="rId3"/>
    <p:sldId id="297" r:id="rId4"/>
    <p:sldId id="29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68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8" r:id="rId26"/>
    <p:sldId id="300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9" r:id="rId37"/>
    <p:sldId id="301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80" y="-7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730E-8AA4-426C-A118-58DD4C394B9A}" type="datetimeFigureOut">
              <a:rPr lang="fr-FR" smtClean="0"/>
              <a:pPr/>
              <a:t>03/06/2015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17C9-3D06-470A-9D2F-4CF1BCB691A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73064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730E-8AA4-426C-A118-58DD4C394B9A}" type="datetimeFigureOut">
              <a:rPr lang="fr-FR" smtClean="0"/>
              <a:pPr/>
              <a:t>03/06/2015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17C9-3D06-470A-9D2F-4CF1BCB691A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8931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730E-8AA4-426C-A118-58DD4C394B9A}" type="datetimeFigureOut">
              <a:rPr lang="fr-FR" smtClean="0"/>
              <a:pPr/>
              <a:t>03/06/2015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17C9-3D06-470A-9D2F-4CF1BCB691A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8457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730E-8AA4-426C-A118-58DD4C394B9A}" type="datetimeFigureOut">
              <a:rPr lang="fr-FR" smtClean="0"/>
              <a:pPr/>
              <a:t>03/06/2015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17C9-3D06-470A-9D2F-4CF1BCB691A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8289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730E-8AA4-426C-A118-58DD4C394B9A}" type="datetimeFigureOut">
              <a:rPr lang="fr-FR" smtClean="0"/>
              <a:pPr/>
              <a:t>03/06/2015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17C9-3D06-470A-9D2F-4CF1BCB691A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8668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730E-8AA4-426C-A118-58DD4C394B9A}" type="datetimeFigureOut">
              <a:rPr lang="fr-FR" smtClean="0"/>
              <a:pPr/>
              <a:t>03/06/2015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17C9-3D06-470A-9D2F-4CF1BCB691A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8314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730E-8AA4-426C-A118-58DD4C394B9A}" type="datetimeFigureOut">
              <a:rPr lang="fr-FR" smtClean="0"/>
              <a:pPr/>
              <a:t>03/06/2015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17C9-3D06-470A-9D2F-4CF1BCB691A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32367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730E-8AA4-426C-A118-58DD4C394B9A}" type="datetimeFigureOut">
              <a:rPr lang="fr-FR" smtClean="0"/>
              <a:pPr/>
              <a:t>03/06/2015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17C9-3D06-470A-9D2F-4CF1BCB691A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59311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730E-8AA4-426C-A118-58DD4C394B9A}" type="datetimeFigureOut">
              <a:rPr lang="fr-FR" smtClean="0"/>
              <a:pPr/>
              <a:t>03/06/2015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17C9-3D06-470A-9D2F-4CF1BCB691A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88691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730E-8AA4-426C-A118-58DD4C394B9A}" type="datetimeFigureOut">
              <a:rPr lang="fr-FR" smtClean="0"/>
              <a:pPr/>
              <a:t>03/06/2015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17C9-3D06-470A-9D2F-4CF1BCB691A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23393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730E-8AA4-426C-A118-58DD4C394B9A}" type="datetimeFigureOut">
              <a:rPr lang="fr-FR" smtClean="0"/>
              <a:pPr/>
              <a:t>03/06/2015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17C9-3D06-470A-9D2F-4CF1BCB691A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8612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2730E-8AA4-426C-A118-58DD4C394B9A}" type="datetimeFigureOut">
              <a:rPr lang="fr-FR" smtClean="0"/>
              <a:pPr/>
              <a:t>03/06/2015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317C9-3D06-470A-9D2F-4CF1BCB691A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188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38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41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45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48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51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5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57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60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63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5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67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70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73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76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78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81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8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87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90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8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93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95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98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01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0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0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07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0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10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13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21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2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27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30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33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36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555776" y="260648"/>
            <a:ext cx="3886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Saison </a:t>
            </a:r>
          </a:p>
          <a:p>
            <a:pPr algn="ctr"/>
            <a:r>
              <a:rPr lang="fr-FR" sz="3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2014-2015</a:t>
            </a:r>
            <a:endParaRPr lang="fr-FR"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73" t="25194" r="8210"/>
          <a:stretch/>
        </p:blipFill>
        <p:spPr>
          <a:xfrm>
            <a:off x="425047" y="1484784"/>
            <a:ext cx="8149184" cy="479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578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Miami race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LP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Allende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Bethune</a:t>
            </a:r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52"/>
          <a:stretch/>
        </p:blipFill>
        <p:spPr>
          <a:xfrm>
            <a:off x="183749" y="2274610"/>
            <a:ext cx="4591464" cy="33146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110" r="6047"/>
          <a:stretch/>
        </p:blipFill>
        <p:spPr>
          <a:xfrm>
            <a:off x="4944462" y="3970025"/>
            <a:ext cx="3889612" cy="22325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3" t="15868" r="6109"/>
          <a:stretch/>
        </p:blipFill>
        <p:spPr>
          <a:xfrm>
            <a:off x="4860032" y="1513151"/>
            <a:ext cx="3964361" cy="24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Black and Pink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Henri Wallon Divion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67" r="4925"/>
          <a:stretch/>
        </p:blipFill>
        <p:spPr>
          <a:xfrm>
            <a:off x="119376" y="2420888"/>
            <a:ext cx="4250247" cy="34763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21" t="18755" b="7323"/>
          <a:stretch/>
        </p:blipFill>
        <p:spPr>
          <a:xfrm>
            <a:off x="4957952" y="4312692"/>
            <a:ext cx="3627446" cy="19692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4" t="20392" r="4926"/>
          <a:stretch/>
        </p:blipFill>
        <p:spPr>
          <a:xfrm>
            <a:off x="4695033" y="1628800"/>
            <a:ext cx="4125439" cy="25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2606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Wheels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Lights</a:t>
            </a: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Lycée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du Hainaut Valenciennes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17" b="5087"/>
          <a:stretch/>
        </p:blipFill>
        <p:spPr>
          <a:xfrm>
            <a:off x="4701607" y="3356992"/>
            <a:ext cx="4062421" cy="23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Tech’fl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Lycée Eiffel Armentières</a:t>
            </a:r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73" r="19143"/>
          <a:stretch/>
        </p:blipFill>
        <p:spPr>
          <a:xfrm>
            <a:off x="119463" y="2106632"/>
            <a:ext cx="4250073" cy="38400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3" t="25195" r="12947" b="8697"/>
          <a:stretch/>
        </p:blipFill>
        <p:spPr>
          <a:xfrm>
            <a:off x="5076056" y="4250014"/>
            <a:ext cx="3535044" cy="20063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21" t="15867" r="16269" b="12388"/>
          <a:stretch/>
        </p:blipFill>
        <p:spPr>
          <a:xfrm>
            <a:off x="4981707" y="1556792"/>
            <a:ext cx="368063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New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Ghost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LP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Allende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Bethune</a:t>
            </a:r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67" t="23422" r="9403" b="13563"/>
          <a:stretch/>
        </p:blipFill>
        <p:spPr>
          <a:xfrm>
            <a:off x="5232448" y="4149080"/>
            <a:ext cx="3604978" cy="19660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0" t="6372" r="9403"/>
          <a:stretch/>
        </p:blipFill>
        <p:spPr>
          <a:xfrm>
            <a:off x="5349616" y="1628801"/>
            <a:ext cx="3398848" cy="24507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70" t="3377" r="6109" b="1805"/>
          <a:stretch/>
        </p:blipFill>
        <p:spPr>
          <a:xfrm>
            <a:off x="179512" y="2132856"/>
            <a:ext cx="4907617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2606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Real Quick</a:t>
            </a: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Lycée du Hainaut Valenciennes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95" t="12061" r="3817" b="6204"/>
          <a:stretch/>
        </p:blipFill>
        <p:spPr>
          <a:xfrm>
            <a:off x="5384218" y="4099076"/>
            <a:ext cx="3220230" cy="220197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4" t="9463" r="596" b="9982"/>
          <a:stretch/>
        </p:blipFill>
        <p:spPr>
          <a:xfrm>
            <a:off x="136103" y="2708920"/>
            <a:ext cx="4867945" cy="27198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46" t="9463" r="10000"/>
          <a:stretch/>
        </p:blipFill>
        <p:spPr>
          <a:xfrm>
            <a:off x="5384218" y="1602182"/>
            <a:ext cx="3142542" cy="23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: Box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ACAD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Debeyre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Marquette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45" r="24346" b="3200"/>
          <a:stretch/>
        </p:blipFill>
        <p:spPr>
          <a:xfrm>
            <a:off x="179512" y="1810803"/>
            <a:ext cx="4175803" cy="417092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3" t="25195" r="4478" b="8124"/>
          <a:stretch/>
        </p:blipFill>
        <p:spPr>
          <a:xfrm>
            <a:off x="4828854" y="4359116"/>
            <a:ext cx="4008572" cy="19046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72" t="23422" r="3353"/>
          <a:stretch/>
        </p:blipFill>
        <p:spPr>
          <a:xfrm>
            <a:off x="4463194" y="1628800"/>
            <a:ext cx="4645310" cy="26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2606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Team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Chloë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(Shark Attack)</a:t>
            </a:r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Lycée Pierre Forest Maubeuge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89" t="4274" r="11193" b="12444"/>
          <a:stretch/>
        </p:blipFill>
        <p:spPr>
          <a:xfrm>
            <a:off x="107504" y="2204864"/>
            <a:ext cx="4783669" cy="346211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21" t="6372" r="17015" b="13288"/>
          <a:stretch/>
        </p:blipFill>
        <p:spPr>
          <a:xfrm>
            <a:off x="5653934" y="1619993"/>
            <a:ext cx="2872826" cy="26916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74" t="15914" r="10150" b="7519"/>
          <a:stretch/>
        </p:blipFill>
        <p:spPr>
          <a:xfrm>
            <a:off x="5709170" y="4365104"/>
            <a:ext cx="2762354" cy="166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771800" y="2606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Team 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Elodie</a:t>
            </a:r>
            <a:b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(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Eagle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Speed)</a:t>
            </a:r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Lycée Pierre Forest Maubeuge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8" t="19735" r="10000" b="13787"/>
          <a:stretch/>
        </p:blipFill>
        <p:spPr>
          <a:xfrm>
            <a:off x="5105415" y="4231362"/>
            <a:ext cx="3732012" cy="193394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40" t="9463" r="10746"/>
          <a:stretch/>
        </p:blipFill>
        <p:spPr>
          <a:xfrm>
            <a:off x="5292080" y="1556792"/>
            <a:ext cx="3350811" cy="26159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88" r="12947"/>
          <a:stretch/>
        </p:blipFill>
        <p:spPr>
          <a:xfrm>
            <a:off x="311379" y="1780256"/>
            <a:ext cx="4253423" cy="438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: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Devils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ACAD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Debeyre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Marquette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21" t="6372" r="4925" b="9534"/>
          <a:stretch/>
        </p:blipFill>
        <p:spPr>
          <a:xfrm>
            <a:off x="179512" y="2276871"/>
            <a:ext cx="4988682" cy="352891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52" t="15868" r="16419"/>
          <a:stretch/>
        </p:blipFill>
        <p:spPr>
          <a:xfrm>
            <a:off x="5753166" y="4067344"/>
            <a:ext cx="2779274" cy="21056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06" t="6372" r="11194"/>
          <a:stretch/>
        </p:blipFill>
        <p:spPr>
          <a:xfrm>
            <a:off x="5609150" y="1533129"/>
            <a:ext cx="3168205" cy="247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555776" y="260648"/>
            <a:ext cx="3886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The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Soldiers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Robespierre 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St Pol/Mer</a:t>
            </a:r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03" t="14516" r="6576"/>
          <a:stretch/>
        </p:blipFill>
        <p:spPr>
          <a:xfrm>
            <a:off x="5166496" y="1621995"/>
            <a:ext cx="3225392" cy="20906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22" t="21461" r="15078"/>
          <a:stretch/>
        </p:blipFill>
        <p:spPr>
          <a:xfrm>
            <a:off x="230126" y="2125220"/>
            <a:ext cx="4268735" cy="31748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0" t="20559" r="11194" b="10205"/>
          <a:stretch/>
        </p:blipFill>
        <p:spPr>
          <a:xfrm>
            <a:off x="4926138" y="3861048"/>
            <a:ext cx="3966342" cy="232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315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2606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Figuruma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Lycée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du Hainaut Valenciennes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48" t="3153" r="10299"/>
          <a:stretch/>
        </p:blipFill>
        <p:spPr>
          <a:xfrm>
            <a:off x="333506" y="1595037"/>
            <a:ext cx="5632881" cy="45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2606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: </a:t>
            </a:r>
            <a:r>
              <a:rPr lang="en-US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The </a:t>
            </a:r>
            <a:r>
              <a:rPr lang="en-US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green </a:t>
            </a:r>
            <a:r>
              <a:rPr lang="en-US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gardians</a:t>
            </a:r>
            <a:r>
              <a:rPr lang="en-US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of the galaxy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Debeyre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Loos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99" r="14179"/>
          <a:stretch/>
        </p:blipFill>
        <p:spPr>
          <a:xfrm>
            <a:off x="323528" y="1968929"/>
            <a:ext cx="4364168" cy="385242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8" t="23422" r="1791"/>
          <a:stretch/>
        </p:blipFill>
        <p:spPr>
          <a:xfrm>
            <a:off x="4904194" y="1611936"/>
            <a:ext cx="4198652" cy="22832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3" t="11437" r="8358" b="7071"/>
          <a:stretch/>
        </p:blipFill>
        <p:spPr>
          <a:xfrm>
            <a:off x="5256552" y="3935335"/>
            <a:ext cx="3419904" cy="225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771800" y="2606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Team 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Julie</a:t>
            </a:r>
            <a:b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(Sport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Gamer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)</a:t>
            </a:r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Lycée Pierre Forest Maubeuge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94" t="13537" r="10597"/>
          <a:stretch/>
        </p:blipFill>
        <p:spPr>
          <a:xfrm>
            <a:off x="5490829" y="1584087"/>
            <a:ext cx="3115344" cy="263270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09" t="28738" r="12946"/>
          <a:stretch/>
        </p:blipFill>
        <p:spPr>
          <a:xfrm>
            <a:off x="179512" y="2492896"/>
            <a:ext cx="4637278" cy="30243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3" t="28738" r="3352" b="20727"/>
          <a:stretch/>
        </p:blipFill>
        <p:spPr>
          <a:xfrm>
            <a:off x="4940697" y="4365104"/>
            <a:ext cx="4166231" cy="154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: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E.Z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.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ACAD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Debeyre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Marquette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57" r="23283"/>
          <a:stretch/>
        </p:blipFill>
        <p:spPr>
          <a:xfrm>
            <a:off x="225754" y="1556792"/>
            <a:ext cx="4037492" cy="46681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4" t="13537" r="6109" b="9086"/>
          <a:stretch/>
        </p:blipFill>
        <p:spPr>
          <a:xfrm>
            <a:off x="5310360" y="4411622"/>
            <a:ext cx="3214832" cy="187031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3" t="6372" r="12947" b="7071"/>
          <a:stretch/>
        </p:blipFill>
        <p:spPr>
          <a:xfrm>
            <a:off x="4807074" y="1584766"/>
            <a:ext cx="4013398" cy="272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Nexus Team</a:t>
            </a: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Lycée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Baggio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Lille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49" t="3601" r="11195"/>
          <a:stretch/>
        </p:blipFill>
        <p:spPr>
          <a:xfrm>
            <a:off x="154039" y="2060848"/>
            <a:ext cx="4611831" cy="376807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38" r="6750"/>
          <a:stretch/>
        </p:blipFill>
        <p:spPr>
          <a:xfrm>
            <a:off x="4904194" y="3187461"/>
            <a:ext cx="3995936" cy="264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: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Forz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ACAD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Debeyre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Marquette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87" r="28909"/>
          <a:stretch/>
        </p:blipFill>
        <p:spPr>
          <a:xfrm>
            <a:off x="679533" y="1776880"/>
            <a:ext cx="3154151" cy="434414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26" t="18107" r="6750"/>
          <a:stretch/>
        </p:blipFill>
        <p:spPr>
          <a:xfrm>
            <a:off x="5226910" y="4221088"/>
            <a:ext cx="2801474" cy="200392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2" r="9851"/>
          <a:stretch/>
        </p:blipFill>
        <p:spPr>
          <a:xfrm>
            <a:off x="4833217" y="1593960"/>
            <a:ext cx="3411191" cy="257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: Speed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ACAD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Debeyre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Marquette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44" r="5217"/>
          <a:stretch/>
        </p:blipFill>
        <p:spPr>
          <a:xfrm>
            <a:off x="314575" y="2087004"/>
            <a:ext cx="4257425" cy="33733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55" t="7538" r="6750" b="5504"/>
          <a:stretch/>
        </p:blipFill>
        <p:spPr>
          <a:xfrm>
            <a:off x="5436096" y="4211888"/>
            <a:ext cx="2996566" cy="20608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95" t="13536" r="12947" b="6400"/>
          <a:stretch/>
        </p:blipFill>
        <p:spPr>
          <a:xfrm>
            <a:off x="5144792" y="1628800"/>
            <a:ext cx="3531691" cy="247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567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2606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Flyteam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Saint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Exupery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Roubaix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67" t="23422" r="19784"/>
          <a:stretch/>
        </p:blipFill>
        <p:spPr>
          <a:xfrm>
            <a:off x="4904194" y="1584087"/>
            <a:ext cx="3812840" cy="292055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0" t="18107" r="6750" b="14011"/>
          <a:stretch/>
        </p:blipFill>
        <p:spPr>
          <a:xfrm>
            <a:off x="5076056" y="4559163"/>
            <a:ext cx="3444670" cy="17501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53" t="9463" r="6108" b="8862"/>
          <a:stretch/>
        </p:blipFill>
        <p:spPr>
          <a:xfrm>
            <a:off x="225334" y="2708920"/>
            <a:ext cx="4423723" cy="285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2606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Les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JP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galactiques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Lycée Jean Prouvé Lomme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56" r="24347"/>
          <a:stretch/>
        </p:blipFill>
        <p:spPr>
          <a:xfrm>
            <a:off x="184451" y="1728415"/>
            <a:ext cx="3909580" cy="460516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54" t="13537" r="6109" b="7518"/>
          <a:stretch/>
        </p:blipFill>
        <p:spPr>
          <a:xfrm>
            <a:off x="5003575" y="4024136"/>
            <a:ext cx="3581823" cy="22272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3" t="15242" r="9104" b="13340"/>
          <a:stretch/>
        </p:blipFill>
        <p:spPr>
          <a:xfrm>
            <a:off x="4593167" y="1584087"/>
            <a:ext cx="4443329" cy="23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2606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New Blood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LP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Dinah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Derycke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Villeneuve d'Ascq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70" r="6119"/>
          <a:stretch/>
        </p:blipFill>
        <p:spPr>
          <a:xfrm>
            <a:off x="35496" y="1993900"/>
            <a:ext cx="5060040" cy="372701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54" t="13537" r="10896" b="8190"/>
          <a:stretch/>
        </p:blipFill>
        <p:spPr>
          <a:xfrm>
            <a:off x="5652120" y="4226026"/>
            <a:ext cx="3077768" cy="201128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07" t="18107" r="6750"/>
          <a:stretch/>
        </p:blipFill>
        <p:spPr>
          <a:xfrm>
            <a:off x="5233512" y="1584087"/>
            <a:ext cx="3855941" cy="249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2606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Royale Race TEAM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LP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Plaine du Nord 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/>
            </a:r>
            <a:b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Grande-Synthe</a:t>
            </a:r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09" t="6372" r="14179" b="3200"/>
          <a:stretch/>
        </p:blipFill>
        <p:spPr>
          <a:xfrm>
            <a:off x="5796136" y="3840037"/>
            <a:ext cx="2789262" cy="23480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1" t="8841" r="10272"/>
          <a:stretch/>
        </p:blipFill>
        <p:spPr>
          <a:xfrm>
            <a:off x="184182" y="1817823"/>
            <a:ext cx="5175235" cy="35883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21" t="18107" r="12946" b="14236"/>
          <a:stretch/>
        </p:blipFill>
        <p:spPr>
          <a:xfrm>
            <a:off x="5490829" y="1584087"/>
            <a:ext cx="3483982" cy="220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276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Absolut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Racing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Lycée Ozanam Lille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56" r="12208"/>
          <a:stretch/>
        </p:blipFill>
        <p:spPr>
          <a:xfrm>
            <a:off x="307269" y="2118458"/>
            <a:ext cx="4214419" cy="3600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1" t="18107" r="6108"/>
          <a:stretch/>
        </p:blipFill>
        <p:spPr>
          <a:xfrm>
            <a:off x="4845560" y="2708920"/>
            <a:ext cx="3991866" cy="259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GEEK 2000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Jean Moulin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Iwuy</a:t>
            </a:r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54" t="11885" r="6109" b="3200"/>
          <a:stretch/>
        </p:blipFill>
        <p:spPr>
          <a:xfrm>
            <a:off x="5427049" y="4154397"/>
            <a:ext cx="3221783" cy="215492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10" t="3601" r="6750" b="10653"/>
          <a:stretch/>
        </p:blipFill>
        <p:spPr>
          <a:xfrm>
            <a:off x="194478" y="1793386"/>
            <a:ext cx="4881578" cy="42708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25" r="14179" b="6772"/>
          <a:stretch/>
        </p:blipFill>
        <p:spPr>
          <a:xfrm>
            <a:off x="5536761" y="1484784"/>
            <a:ext cx="2921100" cy="263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NeeMoo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Voltaire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Lourches</a:t>
            </a:r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61" t="9463" r="18060" b="14386"/>
          <a:stretch/>
        </p:blipFill>
        <p:spPr>
          <a:xfrm>
            <a:off x="5746572" y="1580964"/>
            <a:ext cx="2929884" cy="27453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88" t="3824" r="10150"/>
          <a:stretch/>
        </p:blipFill>
        <p:spPr>
          <a:xfrm>
            <a:off x="179512" y="1749153"/>
            <a:ext cx="5248365" cy="43441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1" t="19684" r="4925" b="15803"/>
          <a:stretch/>
        </p:blipFill>
        <p:spPr>
          <a:xfrm>
            <a:off x="5580112" y="4437112"/>
            <a:ext cx="3382648" cy="159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Beatnicks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 Jean Moulin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Iwuy</a:t>
            </a:r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57" t="2929" r="19142" b="2820"/>
          <a:stretch/>
        </p:blipFill>
        <p:spPr>
          <a:xfrm>
            <a:off x="175339" y="1772816"/>
            <a:ext cx="4400415" cy="44739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8" t="18107" r="1939"/>
          <a:stretch/>
        </p:blipFill>
        <p:spPr>
          <a:xfrm>
            <a:off x="4714416" y="1682812"/>
            <a:ext cx="4123010" cy="23413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40" t="7538" r="2239" b="6400"/>
          <a:stretch/>
        </p:blipFill>
        <p:spPr>
          <a:xfrm>
            <a:off x="5201793" y="4149080"/>
            <a:ext cx="3114623" cy="208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Deadly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Trap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Voltaire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Lourches</a:t>
            </a:r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73" t="9463" r="15821"/>
          <a:stretch/>
        </p:blipFill>
        <p:spPr>
          <a:xfrm>
            <a:off x="5126515" y="1628799"/>
            <a:ext cx="3837973" cy="29395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26" t="28738" r="7911" b="16473"/>
          <a:stretch/>
        </p:blipFill>
        <p:spPr>
          <a:xfrm>
            <a:off x="5461561" y="4638480"/>
            <a:ext cx="3214895" cy="15622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26" r="8807"/>
          <a:stretch/>
        </p:blipFill>
        <p:spPr>
          <a:xfrm>
            <a:off x="35496" y="1628800"/>
            <a:ext cx="4992502" cy="448148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11560" y="1988840"/>
            <a:ext cx="4587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LES GAGNANTS</a:t>
            </a:r>
            <a:endParaRPr lang="fr-FR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PAK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LP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Kastler Denain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39" t="9463" r="14328" b="6399"/>
          <a:stretch/>
        </p:blipFill>
        <p:spPr>
          <a:xfrm>
            <a:off x="5168193" y="1556793"/>
            <a:ext cx="3417205" cy="26102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89" t="13537" r="8806" b="5056"/>
          <a:stretch/>
        </p:blipFill>
        <p:spPr>
          <a:xfrm>
            <a:off x="5353650" y="4177587"/>
            <a:ext cx="3034773" cy="208206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56" t="9463" r="8263" b="8862"/>
          <a:stretch/>
        </p:blipFill>
        <p:spPr>
          <a:xfrm>
            <a:off x="179512" y="2131587"/>
            <a:ext cx="4932381" cy="369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PDLC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Lycée du Pays de Condé 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61" r="4066"/>
          <a:stretch/>
        </p:blipFill>
        <p:spPr>
          <a:xfrm>
            <a:off x="151893" y="2348880"/>
            <a:ext cx="4937553" cy="31683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72" t="9463" r="16119" b="6399"/>
          <a:stretch/>
        </p:blipFill>
        <p:spPr>
          <a:xfrm>
            <a:off x="5267733" y="1556792"/>
            <a:ext cx="3552739" cy="29216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67" t="15867" r="2090" b="7295"/>
          <a:stretch/>
        </p:blipFill>
        <p:spPr>
          <a:xfrm>
            <a:off x="5544521" y="4517514"/>
            <a:ext cx="2982239" cy="181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: Wallabys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ACAD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Debeyre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Marquette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3" t="15868" r="3353" b="13116"/>
          <a:stretch/>
        </p:blipFill>
        <p:spPr>
          <a:xfrm>
            <a:off x="4680012" y="3946554"/>
            <a:ext cx="4356484" cy="21783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67" t="7538" r="6109" b="5998"/>
          <a:stretch/>
        </p:blipFill>
        <p:spPr>
          <a:xfrm>
            <a:off x="20858" y="2294638"/>
            <a:ext cx="4603767" cy="330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567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2606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Defender Of The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Sea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LP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Fernand Leger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Coudekerque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Branche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80" t="14465" r="15855"/>
          <a:stretch/>
        </p:blipFill>
        <p:spPr>
          <a:xfrm>
            <a:off x="5436096" y="1556792"/>
            <a:ext cx="3230219" cy="256309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73" t="8881" r="8956"/>
          <a:stretch/>
        </p:blipFill>
        <p:spPr>
          <a:xfrm>
            <a:off x="105458" y="2132856"/>
            <a:ext cx="4798736" cy="34714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85" t="6837" b="4777"/>
          <a:stretch/>
        </p:blipFill>
        <p:spPr>
          <a:xfrm>
            <a:off x="5265800" y="4149080"/>
            <a:ext cx="3571626" cy="221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836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2606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Captain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Nemo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Cassin 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Loos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en Gohelle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85" t="6905" r="7605"/>
          <a:stretch/>
        </p:blipFill>
        <p:spPr>
          <a:xfrm>
            <a:off x="5490829" y="4122920"/>
            <a:ext cx="3047709" cy="21590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34" t="4169" r="2855"/>
          <a:stretch/>
        </p:blipFill>
        <p:spPr>
          <a:xfrm>
            <a:off x="67517" y="1930640"/>
            <a:ext cx="4985862" cy="36109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8943" y="1512080"/>
            <a:ext cx="3849193" cy="256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2606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The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Fire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Ice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Robespierre St Pol/Mer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54" t="15914" r="7910"/>
          <a:stretch/>
        </p:blipFill>
        <p:spPr>
          <a:xfrm>
            <a:off x="5168194" y="1584087"/>
            <a:ext cx="3725840" cy="25213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09" t="6372" r="18060"/>
          <a:stretch/>
        </p:blipFill>
        <p:spPr>
          <a:xfrm>
            <a:off x="120613" y="1616741"/>
            <a:ext cx="4948348" cy="45601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4" t="12595" r="8460"/>
          <a:stretch/>
        </p:blipFill>
        <p:spPr>
          <a:xfrm>
            <a:off x="5554950" y="4206208"/>
            <a:ext cx="3049498" cy="20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2606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</a:t>
            </a:r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Energy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Team</a:t>
            </a: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LP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Fernand Leger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Coudekerque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Branche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05" t="8881" r="27463" b="3200"/>
          <a:stretch/>
        </p:blipFill>
        <p:spPr>
          <a:xfrm>
            <a:off x="5966387" y="1511994"/>
            <a:ext cx="2128298" cy="256507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01" t="6372" r="12947"/>
          <a:stretch/>
        </p:blipFill>
        <p:spPr>
          <a:xfrm>
            <a:off x="52958" y="1965177"/>
            <a:ext cx="4669588" cy="376807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25" t="21166" r="6508" b="6888"/>
          <a:stretch/>
        </p:blipFill>
        <p:spPr>
          <a:xfrm>
            <a:off x="5100493" y="4199828"/>
            <a:ext cx="3791987" cy="203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71800" y="33265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</a:t>
            </a:r>
            <a:r>
              <a:rPr lang="fr-FR" sz="2000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Sweet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Speed</a:t>
            </a:r>
            <a:endParaRPr lang="fr-FR" sz="2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CLG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Henri Wallon Divion</a:t>
            </a: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49" r="3342"/>
          <a:stretch/>
        </p:blipFill>
        <p:spPr>
          <a:xfrm>
            <a:off x="179513" y="2442440"/>
            <a:ext cx="4464496" cy="289913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49" t="17622" r="3082" b="12150"/>
          <a:stretch/>
        </p:blipFill>
        <p:spPr>
          <a:xfrm>
            <a:off x="4901716" y="4077072"/>
            <a:ext cx="3990764" cy="21483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9" t="7139"/>
          <a:stretch/>
        </p:blipFill>
        <p:spPr>
          <a:xfrm>
            <a:off x="5098628" y="1621606"/>
            <a:ext cx="3649836" cy="2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-1100"/>
            <a:ext cx="9144000" cy="2133956"/>
            <a:chOff x="0" y="-1100"/>
            <a:chExt cx="9144000" cy="213395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-1100"/>
              <a:ext cx="9144000" cy="2133956"/>
              <a:chOff x="0" y="-1100"/>
              <a:chExt cx="9144000" cy="2133956"/>
            </a:xfrm>
          </p:grpSpPr>
          <p:pic>
            <p:nvPicPr>
              <p:cNvPr id="4" name="Image 3" descr="bg_container"/>
              <p:cNvPicPr/>
              <p:nvPr/>
            </p:nvPicPr>
            <p:blipFill>
              <a:blip r:embed="rId2" cstate="print"/>
              <a:srcRect b="66698"/>
              <a:stretch>
                <a:fillRect/>
              </a:stretch>
            </p:blipFill>
            <p:spPr bwMode="auto">
              <a:xfrm>
                <a:off x="0" y="-1100"/>
                <a:ext cx="9144000" cy="1917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14400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" name="Image 4" descr="Modèle Logo CeC TIFF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32656"/>
              <a:ext cx="2736304" cy="873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216" y="6305053"/>
            <a:ext cx="886650" cy="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606" y="6328737"/>
            <a:ext cx="1133154" cy="4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80" y="6394905"/>
            <a:ext cx="834392" cy="3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238" y="6366944"/>
            <a:ext cx="453266" cy="4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398" y="6317788"/>
            <a:ext cx="504056" cy="5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38" y="6366101"/>
            <a:ext cx="1094422" cy="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712552" y="26064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Équipe </a:t>
            </a:r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: Rasta 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Rocket</a:t>
            </a:r>
          </a:p>
          <a:p>
            <a:pPr algn="ctr"/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Institut Nicolas Barré </a:t>
            </a:r>
            <a:r>
              <a:rPr lang="fr-FR" sz="2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Armentières</a:t>
            </a:r>
            <a:endParaRPr lang="fr-FR" sz="20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Image 19" descr="logo_academie_lille_web_337835.jpg"/>
          <p:cNvPicPr/>
          <p:nvPr/>
        </p:nvPicPr>
        <p:blipFill rotWithShape="1">
          <a:blip r:embed="rId10" cstate="print"/>
          <a:srcRect l="8373"/>
          <a:stretch/>
        </p:blipFill>
        <p:spPr>
          <a:xfrm>
            <a:off x="52958" y="6281938"/>
            <a:ext cx="1187624" cy="576062"/>
          </a:xfrm>
          <a:prstGeom prst="rect">
            <a:avLst/>
          </a:prstGeom>
        </p:spPr>
      </p:pic>
      <p:pic>
        <p:nvPicPr>
          <p:cNvPr id="21" name="Image 20" descr="mecanov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0829" y="6357531"/>
            <a:ext cx="951117" cy="424877"/>
          </a:xfrm>
          <a:prstGeom prst="rect">
            <a:avLst/>
          </a:prstGeom>
        </p:spPr>
      </p:pic>
      <p:pic>
        <p:nvPicPr>
          <p:cNvPr id="22" name="Image 21" descr="UIMM NPdC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194" y="6327255"/>
            <a:ext cx="528001" cy="485429"/>
          </a:xfrm>
          <a:prstGeom prst="rect">
            <a:avLst/>
          </a:prstGeom>
        </p:spPr>
      </p:pic>
      <p:pic>
        <p:nvPicPr>
          <p:cNvPr id="23" name="Image 22" descr="logo lille1.bmp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44500" y="6352407"/>
            <a:ext cx="936104" cy="4351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10" r="21551"/>
          <a:stretch/>
        </p:blipFill>
        <p:spPr>
          <a:xfrm>
            <a:off x="262810" y="1988840"/>
            <a:ext cx="3456014" cy="36724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09" t="19735" r="3352" b="5504"/>
          <a:stretch/>
        </p:blipFill>
        <p:spPr>
          <a:xfrm>
            <a:off x="4158902" y="3501008"/>
            <a:ext cx="4417567" cy="248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282</Words>
  <Application>Microsoft Office PowerPoint</Application>
  <PresentationFormat>Affichage à l'écran (4:3)</PresentationFormat>
  <Paragraphs>109</Paragraphs>
  <Slides>37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kdelval</cp:lastModifiedBy>
  <cp:revision>108</cp:revision>
  <dcterms:created xsi:type="dcterms:W3CDTF">2014-05-10T08:57:13Z</dcterms:created>
  <dcterms:modified xsi:type="dcterms:W3CDTF">2015-06-03T07:57:56Z</dcterms:modified>
</cp:coreProperties>
</file>